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2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A32F9-157C-9567-9F49-164E1F94E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D0845-703F-3477-A6AF-7523E510C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403FC-2FED-F16D-3C62-6B582C441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CD97-02CF-464B-BD1A-34904F8F714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2BF2B-2BC7-38B6-6D6A-1EC52E807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2DE1E-D717-B48F-1944-FAA9ACEC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A166-BD38-4137-8A40-DF4F9A5CB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76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7277B-EC85-0D0C-7F57-DE5554BD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2D0AE5-8335-FC4A-9F3B-79A9F42B7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CCF3E-4B49-0968-8014-0ED95F9C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CD97-02CF-464B-BD1A-34904F8F714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EBEBC-4DDA-F9B4-2981-8AE614286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941AA-8D88-E583-CD18-C87BC11F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A166-BD38-4137-8A40-DF4F9A5CB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2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573305-C6D2-F343-CB54-3A9CFC97AE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3E549-B046-F4F3-E4F7-5DEB0DE30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1935A-E11C-6199-B842-025109C2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CD97-02CF-464B-BD1A-34904F8F714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6B6A3-F552-FB29-3282-65E2A98AC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3FC76-5944-4116-C892-245572C5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A166-BD38-4137-8A40-DF4F9A5CB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85FEF-ECF5-5E98-EEAF-19DC204B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DF25-C870-2EB9-4D0C-A219E322E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67770-8EB8-2C28-595C-2BD796353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CD97-02CF-464B-BD1A-34904F8F714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964AA-C621-84AB-8C5C-145F3B565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545D1-96CC-BEA4-FD17-6B744C26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A166-BD38-4137-8A40-DF4F9A5CB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60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E4DA-E3DD-D396-E5A1-7CB116BF4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55508-6597-CEB4-20DA-9C55EBE44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28B78-9FEE-A5F7-56A6-D31529609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CD97-02CF-464B-BD1A-34904F8F714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A916-1C05-35DC-3F23-9217F0291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B4F13-91EC-9135-15B9-437717BA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A166-BD38-4137-8A40-DF4F9A5CB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01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723D6-FA28-66D7-3CBE-CA70239F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33465-FDDB-B15F-E634-12E22ADB7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0B05F-254F-ECA0-8BE4-8DBAE350C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C0A74-6CF4-0D3D-427D-2D591C959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CD97-02CF-464B-BD1A-34904F8F714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6FBCC-341D-7039-4EA0-C731AAF2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ED8A1-7B57-8CFF-485E-D785519C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A166-BD38-4137-8A40-DF4F9A5CB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5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5E7E6-1ECB-7E1D-58EB-47FE11AA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7C080-D3F9-C15B-557B-E3234F4A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CD06E-7A01-C26C-BA8B-E87C8F008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3B69D8-1200-9B73-645F-2EFD6569F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2F29B-BB4A-187A-B19F-B11AF8126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B2783B-D377-3971-B59E-BB07CC58F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CD97-02CF-464B-BD1A-34904F8F714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ADAE0C-B419-ADFF-D7F1-29E7C86A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6A9A89-7B90-CBEF-866D-805CC78B5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A166-BD38-4137-8A40-DF4F9A5CB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4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F8F7C-685D-22C8-2515-BCDBB874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8DAD45-D902-6674-C2B8-4323AC447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CD97-02CF-464B-BD1A-34904F8F714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37FAC-D436-CCE3-C594-39C6F434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E3F8F-4898-B819-2F66-A4B7FF5E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A166-BD38-4137-8A40-DF4F9A5CB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20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1FF30A-E02F-8FB2-A29F-C3CBA776F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CD97-02CF-464B-BD1A-34904F8F714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B54CA-B1B6-818B-90FB-BF30E4D22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24E86-08C0-3F2D-ED08-8CB35FF3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A166-BD38-4137-8A40-DF4F9A5CB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28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B2052-1F53-D56B-62A4-AE4A2B74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51C16-4DF6-85AD-051B-7327EBBF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FCA13-B30C-AAF4-F7D1-0E851256A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1C7C2-8EB1-6756-7FDA-0073C0D6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CD97-02CF-464B-BD1A-34904F8F714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B1355-D358-DA49-0CE6-500597A83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AB46C-0050-B436-66D5-7A72B103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A166-BD38-4137-8A40-DF4F9A5CB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4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A55A-AD80-C4EE-AE12-EBED8644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AA8CC3-10EC-DAC6-864A-AF397A437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2A292-78D6-2BCE-6678-74E626905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4EB2C-D84F-30C7-2D96-73B6BF32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CD97-02CF-464B-BD1A-34904F8F714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95270-E0ED-C563-0378-0E9BD618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115D-2CEC-EE57-6547-C8679C94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A166-BD38-4137-8A40-DF4F9A5CB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72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7E254-712E-E4F6-4149-7A71B22B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E14D3-22E5-EE9F-A5D8-670D81DB5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FDE51-14F1-C887-A597-80F5EE215A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6CD97-02CF-464B-BD1A-34904F8F714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6EAD2-46E5-AEC9-D3DD-4CC2580B8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2E3F0-3E1A-4F56-509A-741848ACA7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8A166-BD38-4137-8A40-DF4F9A5CB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63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y2mate.com - RACT Car Insurance ad 2022_1080p">
            <a:hlinkClick r:id="" action="ppaction://media"/>
            <a:extLst>
              <a:ext uri="{FF2B5EF4-FFF2-40B4-BE49-F238E27FC236}">
                <a16:creationId xmlns:a16="http://schemas.microsoft.com/office/drawing/2014/main" id="{9D668C08-5851-FE0E-69EC-85515431478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2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A2B522-B4B9-02EE-033E-774BD7CB7F23}"/>
              </a:ext>
            </a:extLst>
          </p:cNvPr>
          <p:cNvSpPr/>
          <p:nvPr/>
        </p:nvSpPr>
        <p:spPr>
          <a:xfrm>
            <a:off x="743412" y="2004297"/>
            <a:ext cx="10705175" cy="2646878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10160">
                  <a:solidFill>
                    <a:schemeClr val="bg1"/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DRIVE SURE</a:t>
            </a:r>
          </a:p>
        </p:txBody>
      </p:sp>
    </p:spTree>
    <p:extLst>
      <p:ext uri="{BB962C8B-B14F-4D97-AF65-F5344CB8AC3E}">
        <p14:creationId xmlns:p14="http://schemas.microsoft.com/office/powerpoint/2010/main" val="20294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Jayasekara R. N. K. en21480768</dc:creator>
  <cp:lastModifiedBy>Jayasekara R. N. K. en21480768</cp:lastModifiedBy>
  <cp:revision>1</cp:revision>
  <dcterms:created xsi:type="dcterms:W3CDTF">2023-06-03T18:28:45Z</dcterms:created>
  <dcterms:modified xsi:type="dcterms:W3CDTF">2023-06-03T18:28:52Z</dcterms:modified>
</cp:coreProperties>
</file>